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Antibiotics Therapeutic Interchanges: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review the antibiotics therapeutic interchanges.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included the following through the Saudi Digital Library (SDL) searching engine. It included the various type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substitute based on the literature found the search that has included comparative safety, efficacy and cost of the type of medication for each disease and national or international evidence-based guidelines.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evaluation. After evaluation, there were 27 studies discussed the therapeutic interchange of antibiotics. Of those 27 studies, eight studies included for evaluation. </a:t>
            </a:r>
            <a:r>
              <a:rPr lang="en-US" sz="2300" b="1" dirty="0">
                <a:latin typeface="Arial Rounded MT Bold" panose="020F0704030504030204" pitchFamily="34" charset="0"/>
              </a:rPr>
              <a:t>Conclusion: </a:t>
            </a:r>
            <a:r>
              <a:rPr lang="en-US" sz="2300" dirty="0">
                <a:latin typeface="Arial Rounded MT Bold" panose="020F0704030504030204" pitchFamily="34" charset="0"/>
              </a:rPr>
              <a:t>Antibiotics therapeutic interchange system properly applicable implementation in practice. Further studies mandate to validate antibiotic therapeutic interchange. Antibiotic therapeutic interchange is highly recommended in the Kingdom of Saudi Arabia.</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Antibiotics, </a:t>
            </a:r>
          </a:p>
          <a:p>
            <a:r>
              <a:rPr lang="en-US" b="1" dirty="0"/>
              <a:t>Therapeutic interchanges, </a:t>
            </a:r>
          </a:p>
          <a:p>
            <a:r>
              <a:rPr lang="en-US" b="1" dirty="0"/>
              <a:t>Drug, Therapy, </a:t>
            </a:r>
          </a:p>
          <a:p>
            <a:r>
              <a:rPr lang="en-US" b="1" dirty="0"/>
              <a:t>Literature, </a:t>
            </a:r>
          </a:p>
          <a:p>
            <a:r>
              <a:rPr lang="en-US" b="1" dirty="0"/>
              <a:t>Review.</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300" dirty="0">
                <a:latin typeface="Arial Rounded MT Bold" panose="020F0704030504030204" pitchFamily="34" charset="0"/>
              </a:rPr>
              <a:t>There are multiple studies about antibiotic therapeutic interchange. However, the majority of the studies were observational, nonrandomized controlled. Comparative safety and efficacy of antibiotics are other methods used for therapeutic interchange. Prevention of economic outcomes was the great advantage of the therapeutic antibiotic interchange. </a:t>
            </a:r>
            <a:r>
              <a:rPr lang="en-US" sz="2300">
                <a:latin typeface="Arial Rounded MT Bold" panose="020F0704030504030204" pitchFamily="34" charset="0"/>
              </a:rPr>
              <a:t>The therapeutic interchange system with an emphasis on antibiotics are highly recommended to implement in the Kingdom of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334</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2020-05-09T10:07:40Z</dcterms:modified>
</cp:coreProperties>
</file>