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5" d="100"/>
          <a:sy n="55" d="100"/>
        </p:scale>
        <p:origin x="64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10/12/2021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10/12/2021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Nuclear Pharmacy Practice: New Initiatives in the Kingdom of </a:t>
            </a:r>
            <a:r>
              <a:rPr lang="en-US" sz="6600" dirty="0" smtClean="0">
                <a:latin typeface="Impact" panose="020B0806030902050204" pitchFamily="34" charset="0"/>
              </a:rPr>
              <a:t>Saudi Arabia</a:t>
            </a:r>
          </a:p>
          <a:p>
            <a:r>
              <a:rPr lang="en-US" sz="3600" b="1" dirty="0"/>
              <a:t>Yousef Ahmed </a:t>
            </a:r>
            <a:r>
              <a:rPr lang="en-US" sz="3600" b="1" dirty="0" err="1"/>
              <a:t>Alomi</a:t>
            </a:r>
            <a:r>
              <a:rPr lang="en-US" sz="3600" b="1" dirty="0"/>
              <a:t>, </a:t>
            </a:r>
            <a:endParaRPr lang="en-US" sz="3600" dirty="0"/>
          </a:p>
          <a:p>
            <a:r>
              <a:rPr lang="en-US" sz="3600" dirty="0"/>
              <a:t> </a:t>
            </a:r>
            <a:r>
              <a:rPr lang="en-US" sz="3600" b="1" dirty="0"/>
              <a:t>Rehab Sultan </a:t>
            </a:r>
            <a:r>
              <a:rPr lang="en-US" sz="3600" b="1" smtClean="0"/>
              <a:t>Najmi</a:t>
            </a:r>
            <a:r>
              <a:rPr lang="en-US" sz="3600" b="1" smtClean="0"/>
              <a:t>, </a:t>
            </a:r>
            <a:r>
              <a:rPr lang="en-US" sz="3600" b="1" dirty="0" err="1"/>
              <a:t>Abeer</a:t>
            </a:r>
            <a:r>
              <a:rPr lang="en-US" sz="3600" b="1" dirty="0"/>
              <a:t> </a:t>
            </a:r>
            <a:r>
              <a:rPr lang="en-US" sz="3600" b="1" dirty="0" err="1"/>
              <a:t>Hussin</a:t>
            </a:r>
            <a:r>
              <a:rPr lang="en-US" sz="3600" b="1" dirty="0"/>
              <a:t> </a:t>
            </a:r>
            <a:r>
              <a:rPr lang="en-US" sz="3600" b="1" dirty="0" err="1"/>
              <a:t>Almasoudi</a:t>
            </a:r>
            <a:r>
              <a:rPr lang="en-US" sz="3600" b="1" dirty="0"/>
              <a:t>,</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smtClean="0">
                <a:latin typeface="Arial Rounded MT Bold" panose="020F0704030504030204" pitchFamily="34" charset="0"/>
              </a:rPr>
              <a:t>Objectives: </a:t>
            </a:r>
            <a:r>
              <a:rPr lang="en-US" sz="2300" dirty="0" smtClean="0">
                <a:latin typeface="Arial Rounded MT Bold" panose="020F0704030504030204" pitchFamily="34" charset="0"/>
              </a:rPr>
              <a:t>To </a:t>
            </a:r>
            <a:r>
              <a:rPr lang="en-US" sz="2300" dirty="0">
                <a:latin typeface="Arial Rounded MT Bold" panose="020F0704030504030204" pitchFamily="34" charset="0"/>
              </a:rPr>
              <a:t>declare the nuclear pharmacy services in the Kingdom of Saudi Arabia. </a:t>
            </a:r>
            <a:r>
              <a:rPr lang="en-US" sz="2300" b="1" dirty="0" smtClean="0">
                <a:latin typeface="Arial Rounded MT Bold" panose="020F0704030504030204" pitchFamily="34" charset="0"/>
              </a:rPr>
              <a:t>Methods: </a:t>
            </a:r>
            <a:r>
              <a:rPr lang="en-US" sz="2300" dirty="0" smtClean="0">
                <a:latin typeface="Arial Rounded MT Bold" panose="020F0704030504030204" pitchFamily="34" charset="0"/>
              </a:rPr>
              <a:t>It </a:t>
            </a:r>
            <a:r>
              <a:rPr lang="en-US" sz="2300" dirty="0">
                <a:latin typeface="Arial Rounded MT Bold" panose="020F0704030504030204" pitchFamily="34" charset="0"/>
              </a:rPr>
              <a:t>is a new initiative project derived through the international nuclear pharmacy services guidelines. The project has been formulated from the global business model and pharmacy project guidelines of a new project. Various project management tools write the new project. It consists of the initial and planning phases, the execution phase, and the monitoring and controlling phase.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300" b="1" dirty="0">
                <a:latin typeface="Arial Rounded MT Bold" panose="020F0704030504030204" pitchFamily="34" charset="0"/>
              </a:rPr>
              <a:t>ABSTRACT: </a:t>
            </a:r>
            <a:endParaRPr lang="en-US" sz="2300" b="1" dirty="0" smtClean="0">
              <a:latin typeface="Arial Rounded MT Bold" panose="020F0704030504030204" pitchFamily="34" charset="0"/>
            </a:endParaRPr>
          </a:p>
          <a:p>
            <a:pPr algn="just"/>
            <a:r>
              <a:rPr lang="en-US" sz="2300" b="1" dirty="0" smtClean="0">
                <a:latin typeface="Arial Rounded MT Bold" panose="020F0704030504030204" pitchFamily="34" charset="0"/>
              </a:rPr>
              <a:t>Results</a:t>
            </a:r>
            <a:r>
              <a:rPr lang="en-US" sz="2300" b="1" dirty="0">
                <a:latin typeface="Arial Rounded MT Bold" panose="020F0704030504030204" pitchFamily="34" charset="0"/>
              </a:rPr>
              <a:t>: </a:t>
            </a:r>
            <a:r>
              <a:rPr lang="en-US" sz="2300" dirty="0" smtClean="0">
                <a:latin typeface="Arial Rounded MT Bold" panose="020F0704030504030204" pitchFamily="34" charset="0"/>
              </a:rPr>
              <a:t>The </a:t>
            </a:r>
            <a:r>
              <a:rPr lang="en-US" sz="2300" dirty="0">
                <a:latin typeface="Arial Rounded MT Bold" panose="020F0704030504030204" pitchFamily="34" charset="0"/>
              </a:rPr>
              <a:t>project presents nuclear pharmacy services with a defined vision, mission, and goals. The nuclear pharmacy services showed various benefits, including clinical and economic benefits to the patient. The risk management model description assured the continuation of the project. Moreover, the monitoring and controlling of the services were explored. Finally, the transition to operation project through the closing project stage is explored in the analysis. </a:t>
            </a:r>
            <a:r>
              <a:rPr lang="en-US" sz="2300" b="1" dirty="0" smtClean="0">
                <a:latin typeface="Arial Rounded MT Bold" panose="020F0704030504030204" pitchFamily="34" charset="0"/>
              </a:rPr>
              <a:t>Conclusion: </a:t>
            </a:r>
            <a:r>
              <a:rPr lang="en-US" sz="2300" dirty="0" smtClean="0">
                <a:latin typeface="Arial Rounded MT Bold" panose="020F0704030504030204" pitchFamily="34" charset="0"/>
              </a:rPr>
              <a:t>The </a:t>
            </a:r>
            <a:r>
              <a:rPr lang="en-US" sz="2300" dirty="0">
                <a:latin typeface="Arial Rounded MT Bold" panose="020F0704030504030204" pitchFamily="34" charset="0"/>
              </a:rPr>
              <a:t>nuclear pharmacy services is a new initiative project in the Kingdom of Saudi Arabia. It includes a pharmacy strategy in Saudi Vision 2030. The nuclear pharmacy services required the pharmacy workforces, all requirements of basic nuclear pharmacy services foundations. Therefore, the implementation of nuclear clinical pharmacy services is highly suggested in Saudi Arabia.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Nuclear, </a:t>
            </a:r>
          </a:p>
          <a:p>
            <a:r>
              <a:rPr lang="en-US" b="1" dirty="0"/>
              <a:t>Pharmacy, </a:t>
            </a:r>
          </a:p>
          <a:p>
            <a:r>
              <a:rPr lang="en-US" b="1" dirty="0"/>
              <a:t>Practice, </a:t>
            </a:r>
            <a:endParaRPr lang="en-US" b="1" dirty="0" smtClean="0"/>
          </a:p>
          <a:p>
            <a:r>
              <a:rPr lang="en-US" b="1" dirty="0" smtClean="0"/>
              <a:t>Services</a:t>
            </a:r>
            <a:r>
              <a:rPr lang="en-US" b="1" dirty="0"/>
              <a:t>, </a:t>
            </a:r>
          </a:p>
          <a:p>
            <a:r>
              <a:rPr lang="en-US" b="1" dirty="0"/>
              <a:t>Initiative, </a:t>
            </a:r>
            <a:endParaRPr lang="en-US" b="1" dirty="0" smtClean="0"/>
          </a:p>
          <a:p>
            <a:r>
              <a:rPr lang="en-US" b="1" dirty="0" smtClean="0"/>
              <a:t>Saudi </a:t>
            </a:r>
            <a:r>
              <a:rPr lang="en-US" b="1" dirty="0"/>
              <a:t>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264</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DELL</cp:lastModifiedBy>
  <cp:revision>42</cp:revision>
  <dcterms:created xsi:type="dcterms:W3CDTF">2018-11-10T07:13:39Z</dcterms:created>
  <dcterms:modified xsi:type="dcterms:W3CDTF">2021-10-12T11:25:35Z</dcterms:modified>
</cp:coreProperties>
</file>