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6/9/2022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Research Policy of Case Report and Case Series Design</a:t>
            </a:r>
          </a:p>
          <a:p>
            <a:r>
              <a:rPr lang="en-US" sz="3600" b="1" dirty="0"/>
              <a:t>Yousef Ahmed </a:t>
            </a:r>
            <a:r>
              <a:rPr lang="en-US" sz="3600" b="1" dirty="0" err="1"/>
              <a:t>Alomi</a:t>
            </a:r>
            <a:r>
              <a:rPr lang="en-US" sz="3600" b="1" dirty="0"/>
              <a:t>, Amal Hassan Al-Najjar, </a:t>
            </a:r>
          </a:p>
          <a:p>
            <a:r>
              <a:rPr lang="en-US" sz="3600" b="1" dirty="0" err="1"/>
              <a:t>Esraa</a:t>
            </a:r>
            <a:r>
              <a:rPr lang="en-US" sz="3600" b="1" dirty="0"/>
              <a:t> S. </a:t>
            </a:r>
            <a:r>
              <a:rPr lang="en-US" sz="3600" b="1" dirty="0" err="1"/>
              <a:t>Altawil</a:t>
            </a:r>
            <a:r>
              <a:rPr lang="en-US" sz="3600" b="1" dirty="0"/>
              <a:t>, </a:t>
            </a:r>
            <a:r>
              <a:rPr lang="en-US" sz="3600" b="1" dirty="0" err="1"/>
              <a:t>Maha</a:t>
            </a:r>
            <a:r>
              <a:rPr lang="en-US" sz="3600" b="1" dirty="0"/>
              <a:t> Hussein </a:t>
            </a:r>
            <a:r>
              <a:rPr lang="en-US" sz="3600" b="1" dirty="0" err="1"/>
              <a:t>Almadany</a:t>
            </a:r>
            <a:r>
              <a:rPr lang="en-US" sz="3600" b="1" dirty="0"/>
              <a:t>, </a:t>
            </a:r>
          </a:p>
          <a:p>
            <a:r>
              <a:rPr lang="en-US" sz="3600" b="1" dirty="0" err="1"/>
              <a:t>Ghudair</a:t>
            </a:r>
            <a:r>
              <a:rPr lang="en-US" sz="3600" b="1" dirty="0"/>
              <a:t> </a:t>
            </a:r>
            <a:r>
              <a:rPr lang="en-US" sz="3600" b="1" dirty="0" err="1"/>
              <a:t>Tashan</a:t>
            </a:r>
            <a:r>
              <a:rPr lang="en-US" sz="3600" b="1" dirty="0"/>
              <a:t> </a:t>
            </a:r>
            <a:r>
              <a:rPr lang="en-US" sz="3600" b="1" dirty="0" err="1"/>
              <a:t>Alanazi</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This study aims to declare the Research policy of case reports and case series design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article is a narrative review of pharmacy research. Litterateur looked up specific research policies and procedures in pharmacy practice in databases such as PubMed, Medline, and Google Scholar. The time frame for the search was from the 1960s to October 2021. The terms used are in the English language and encompasses narrative reviews, systemic reviews, meta-analyses, and guidelines. The search term includes all hospital and community pharmacy-related services. Besides, there are national and international guidelines for conducting general research in hospital practice was revised. The pharmacy research committee was formed and consisted of expert members, including clinical pharmacists, pharmacists who </a:t>
            </a:r>
            <a:r>
              <a:rPr lang="en-US" sz="2300" dirty="0" err="1">
                <a:latin typeface="Arial Rounded MT Bold" panose="020F0704030504030204" pitchFamily="34" charset="0"/>
              </a:rPr>
              <a:t>specialise</a:t>
            </a:r>
            <a:r>
              <a:rPr lang="en-US" sz="2300" dirty="0">
                <a:latin typeface="Arial Rounded MT Bold" panose="020F0704030504030204" pitchFamily="34" charset="0"/>
              </a:rPr>
              <a:t> in drug information, and clinical research specialists. A member drafted the policy’s guidelines, which were then reviewed and corrected by another member. The research specialist made the third revision. The topic emphasizes the Pharmacy Research policy of case reports and case series design.</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The Pharmacy Research policy regarding the design of case reports and case series in pharmaceutical care services included several items. This included the advantages and disadvantages of case reports and case series, the steps involved in conducting case report research, and the steps involved in implementing the case series model in pharmacy practice. </a:t>
            </a:r>
            <a:r>
              <a:rPr lang="en-US" sz="2300" b="1" dirty="0">
                <a:latin typeface="Arial Rounded MT Bold" panose="020F0704030504030204" pitchFamily="34" charset="0"/>
              </a:rPr>
              <a:t>Conclusion:</a:t>
            </a:r>
            <a:r>
              <a:rPr lang="en-US" sz="2300" dirty="0">
                <a:latin typeface="Arial Rounded MT Bold" panose="020F0704030504030204" pitchFamily="34" charset="0"/>
              </a:rPr>
              <a:t> The case report and case series policy in pharmacy is a new initiative that is part of the pharmacy research services and the pharmacy strategic plan. The case report and case series pharmacy policies help a healthcare </a:t>
            </a:r>
            <a:r>
              <a:rPr lang="en-US" sz="2300" dirty="0" err="1">
                <a:latin typeface="Arial Rounded MT Bold" panose="020F0704030504030204" pitchFamily="34" charset="0"/>
              </a:rPr>
              <a:t>organisation</a:t>
            </a:r>
            <a:r>
              <a:rPr lang="en-US" sz="2300" dirty="0">
                <a:latin typeface="Arial Rounded MT Bold" panose="020F0704030504030204" pitchFamily="34" charset="0"/>
              </a:rPr>
              <a:t> address its unique </a:t>
            </a:r>
            <a:r>
              <a:rPr lang="en-US" sz="2300" dirty="0" err="1">
                <a:latin typeface="Arial Rounded MT Bold" panose="020F0704030504030204" pitchFamily="34" charset="0"/>
              </a:rPr>
              <a:t>drugrelated</a:t>
            </a:r>
            <a:r>
              <a:rPr lang="en-US" sz="2300" dirty="0">
                <a:latin typeface="Arial Rounded MT Bold" panose="020F0704030504030204" pitchFamily="34" charset="0"/>
              </a:rPr>
              <a:t> issues. Additionally, the efficacy of the particular drug in treating the particular disease condition. Therefore, in Saudi Arabia, the case report and case series in pharmacy research policy are highly recommended.</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Research,</a:t>
            </a:r>
          </a:p>
          <a:p>
            <a:r>
              <a:rPr lang="en-US" b="1" dirty="0"/>
              <a:t>Policy,</a:t>
            </a:r>
          </a:p>
          <a:p>
            <a:r>
              <a:rPr lang="en-US" b="1" dirty="0"/>
              <a:t>Pharmacy, </a:t>
            </a:r>
          </a:p>
          <a:p>
            <a:r>
              <a:rPr lang="en-US" b="1" dirty="0"/>
              <a:t>Case report,</a:t>
            </a:r>
          </a:p>
          <a:p>
            <a:r>
              <a:rPr lang="en-US" b="1" dirty="0"/>
              <a:t>Case series,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dirty="0">
              <a:latin typeface="Arial Rounded MT Bold" panose="020F0704030504030204" pitchFamily="34" charset="0"/>
            </a:endParaRPr>
          </a:p>
          <a:p>
            <a:pPr algn="just"/>
            <a:r>
              <a:rPr lang="en-US" sz="2300" dirty="0">
                <a:latin typeface="Arial Rounded MT Bold" panose="020F0704030504030204" pitchFamily="34" charset="0"/>
              </a:rPr>
              <a:t>Case reports or case series are primary pharmacy research documents on drug-related issues. The approach encourages pharmacies to increase their reporting of drug-related misadventures. Additionally, the policy initiates steps toward the discovery of new indications for medical care. </a:t>
            </a:r>
            <a:r>
              <a:rPr lang="en-US" sz="2300">
                <a:latin typeface="Arial Rounded MT Bold" panose="020F0704030504030204" pitchFamily="34" charset="0"/>
              </a:rPr>
              <a:t>Therefore, a case report approach in pharmacy organizations is suggested in terms of research and development performance and activities in pharmaceutical care services.</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460</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47</cp:revision>
  <dcterms:created xsi:type="dcterms:W3CDTF">2018-11-10T07:13:39Z</dcterms:created>
  <dcterms:modified xsi:type="dcterms:W3CDTF">2022-06-09T10:14:17Z</dcterms:modified>
</cp:coreProperties>
</file>