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Accounting and Financial in Pharmacy Practice: Feasibility Studies</a:t>
            </a:r>
          </a:p>
          <a:p>
            <a:r>
              <a:rPr lang="en-US" sz="3600" b="1" dirty="0"/>
              <a:t>Yousef Ahmed </a:t>
            </a:r>
            <a:r>
              <a:rPr lang="en-US" sz="3600" b="1" dirty="0" err="1"/>
              <a:t>Alomi</a:t>
            </a:r>
            <a:r>
              <a:rPr lang="en-US" sz="3600" b="1" dirty="0"/>
              <a:t>, Ghadeer Zayed </a:t>
            </a:r>
            <a:r>
              <a:rPr lang="en-US" sz="3600" b="1" dirty="0" err="1"/>
              <a:t>Aljumah</a:t>
            </a:r>
            <a:r>
              <a:rPr lang="en-US" sz="3600" b="1" dirty="0"/>
              <a:t>, </a:t>
            </a:r>
            <a:br>
              <a:rPr lang="en-US" sz="3600" b="1" dirty="0"/>
            </a:br>
            <a:r>
              <a:rPr lang="en-US" sz="3600" b="1" dirty="0"/>
              <a:t>Nasser Rashid </a:t>
            </a:r>
            <a:r>
              <a:rPr lang="en-US" sz="3600" b="1" dirty="0" err="1"/>
              <a:t>Alohlie</a:t>
            </a:r>
            <a:r>
              <a:rPr lang="en-US" sz="3600" b="1" dirty="0"/>
              <a:t>, Naif Saleh </a:t>
            </a:r>
            <a:r>
              <a:rPr lang="en-US" sz="3600" b="1" dirty="0" err="1"/>
              <a:t>Alamri</a:t>
            </a:r>
            <a:r>
              <a:rPr lang="en-US" sz="3600" b="1" dirty="0"/>
              <a:t>, </a:t>
            </a:r>
            <a:br>
              <a:rPr lang="en-US" sz="3600" b="1" dirty="0"/>
            </a:br>
            <a:r>
              <a:rPr lang="en-US" sz="3600" b="1" dirty="0"/>
              <a:t>Maha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br>
              <a:rPr lang="en-US" sz="3600" b="1" dirty="0"/>
            </a:br>
            <a:r>
              <a:rPr lang="en-US" sz="3600" b="1" dirty="0"/>
              <a:t>Riyadh M </a:t>
            </a:r>
            <a:r>
              <a:rPr lang="en-US" sz="3600" b="1" dirty="0" err="1"/>
              <a:t>Alashban</a:t>
            </a:r>
            <a:r>
              <a:rPr lang="en-US" sz="3600" b="1" dirty="0"/>
              <a:t>, </a:t>
            </a:r>
            <a:r>
              <a:rPr lang="en-US" sz="3600" b="1" dirty="0" err="1"/>
              <a:t>Nujud</a:t>
            </a:r>
            <a:r>
              <a:rPr lang="en-US" sz="3600" b="1" dirty="0"/>
              <a:t> Ibrahim </a:t>
            </a:r>
            <a:r>
              <a:rPr lang="en-US" sz="3600" b="1" dirty="0" err="1"/>
              <a:t>Aldhewayan</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Feasibility studies of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Feasibility studies policy and procedures in pharmacy practice. Litterateur searched various databases, including PubMed, Medline, and Google Scholar. The search period is from the 1960s until 15 October 2023. The term is in full-text English and includes Case Reports, Classical </a:t>
            </a:r>
            <a:r>
              <a:rPr lang="en-US" sz="2300" dirty="0" err="1">
                <a:latin typeface="Arial Rounded MT Bold" panose="020F0704030504030204" pitchFamily="34" charset="0"/>
              </a:rPr>
              <a:t>Articles,Clinical</a:t>
            </a:r>
            <a:r>
              <a:rPr lang="en-US" sz="2300" dirty="0">
                <a:latin typeface="Arial Rounded MT Bold" panose="020F0704030504030204" pitchFamily="34" charset="0"/>
              </a:rPr>
              <a:t> Conferences, Clinical Studies, Clinical Trials, Evaluation Studies, Government Publications, Guidelines, Meta-Analysis, Observational Studies, Practice Guidelines, Randomized Controlled Trials, Reviews, Systematic Reviews, with Humans subject.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visibility studies policy and procedures in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Feasibility studies of policy and procedures in pharmacy practice consisted of various angles, including general analysis of new ideas or projects, marketing analysis, operation studies, regulations analysis, and economic studies. In addition to SWOT Analysis and business model generations in pharmacy.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Feasibility studies policy is a new pharmacy financial initiative project in pharmaceutical care services. The Feasibility studies policy and procedures in pharmacy practice improve the economic analysis of any new program or project. In addition, it encourages hospital and community pharmacists to implement successful new pharmacy projects with scientific and financial regulations at healthcare organizations. Therefore, the Feasibility studies policy and procedures in pharmacy practice are highly suggested to implement further projects or programs for pharmacy businesses and professionals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Pharmacy, </a:t>
            </a:r>
          </a:p>
          <a:p>
            <a:r>
              <a:rPr lang="en-US" sz="2100" b="1" dirty="0"/>
              <a:t>Feasibility,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Feasibility studies of policy and procedures in pharmacy practice is a new initiative for the overall activities of pharmacy financial and accounting management services. It is a vital tool for any new program or project in pharmacy practice. It consisted of various components, economic analysis, marketing studies, regulatory analysis, and operational studies. Using the business model generation in pharmacy practice is an additional tool for Feasibility analysis. The </a:t>
            </a:r>
            <a:r>
              <a:rPr lang="en-US" sz="2100">
                <a:latin typeface="Arial Rounded MT Bold" panose="020F0704030504030204" pitchFamily="34" charset="0"/>
              </a:rPr>
              <a:t>pharmacy feasibility </a:t>
            </a:r>
            <a:r>
              <a:rPr lang="en-US" sz="2100" dirty="0">
                <a:latin typeface="Arial Rounded MT Bold" panose="020F0704030504030204" pitchFamily="34" charset="0"/>
              </a:rPr>
              <a:t>studies of policy and procedures are especially suggested to be implemented in pharmacy financial and accounting exercises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520</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59</cp:revision>
  <dcterms:created xsi:type="dcterms:W3CDTF">2018-11-10T07:13:39Z</dcterms:created>
  <dcterms:modified xsi:type="dcterms:W3CDTF">2023-09-19T11:40:36Z</dcterms:modified>
</cp:coreProperties>
</file>