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7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106" d="100"/>
          <a:sy n="106" d="100"/>
        </p:scale>
        <p:origin x="67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2/23/2024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2/23/2024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2/23/2024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2/23/2024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2/23/2024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2/23/2024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a:bodyPr>
          <a:lstStyle/>
          <a:p>
            <a:r>
              <a:rPr lang="en-US" sz="6600" dirty="0">
                <a:latin typeface="Impact" panose="020B0806030902050204" pitchFamily="34" charset="0"/>
              </a:rPr>
              <a:t>Total Quality Management Tools and Techniques: Flowchart</a:t>
            </a:r>
          </a:p>
          <a:p>
            <a:r>
              <a:rPr lang="en-US" sz="3600" b="1" dirty="0"/>
              <a:t>Maha Hussein </a:t>
            </a:r>
            <a:r>
              <a:rPr lang="en-US" sz="3600" b="1" dirty="0" err="1"/>
              <a:t>Almadany</a:t>
            </a:r>
            <a:endParaRPr lang="en-US" sz="3600" b="1"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dirty="0">
                <a:latin typeface="Arial Rounded MT Bold" panose="020F0704030504030204" pitchFamily="34" charset="0"/>
              </a:rPr>
              <a:t>The flow chart is a new tool used in the healthcare system. It can convert all processes into clear steps. The flow chart is used for pharmacy practice for problem analysis and solving, simplifying the pharmacy policy and procedures, enhancing understanding of pharmacy work flow, improving healthcare support pharmacy quality management, and Improving education and training. The pharmacy future to make life easy.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latin typeface="Arial Rounded MT Bold" panose="020F0704030504030204" pitchFamily="34" charset="0"/>
              </a:rPr>
              <a:t>Key Words : </a:t>
            </a:r>
          </a:p>
          <a:p>
            <a:r>
              <a:rPr lang="en-US" sz="2100" b="1" dirty="0"/>
              <a:t>Total, </a:t>
            </a:r>
          </a:p>
          <a:p>
            <a:r>
              <a:rPr lang="en-US" sz="2100" b="1" dirty="0"/>
              <a:t>Quality, </a:t>
            </a:r>
          </a:p>
          <a:p>
            <a:r>
              <a:rPr lang="en-US" sz="2100" b="1" dirty="0"/>
              <a:t>Management, </a:t>
            </a:r>
          </a:p>
          <a:p>
            <a:r>
              <a:rPr lang="en-US" sz="2100" b="1" dirty="0"/>
              <a:t>Tools, </a:t>
            </a:r>
          </a:p>
          <a:p>
            <a:r>
              <a:rPr lang="en-US" sz="2100" b="1" dirty="0"/>
              <a:t>Techniques, </a:t>
            </a:r>
          </a:p>
          <a:p>
            <a:r>
              <a:rPr lang="en-US" sz="2100" b="1" dirty="0"/>
              <a:t>Flowchart.</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99</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Suriya EMT</cp:lastModifiedBy>
  <cp:revision>56</cp:revision>
  <dcterms:created xsi:type="dcterms:W3CDTF">2018-11-10T07:13:39Z</dcterms:created>
  <dcterms:modified xsi:type="dcterms:W3CDTF">2024-02-23T10:38:40Z</dcterms:modified>
</cp:coreProperties>
</file>