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Emergency Medications Order for Adults: Standardized Concentration System in Saudi Arabia</a:t>
            </a:r>
            <a:endParaRPr lang="en-US" sz="3600" b="1" dirty="0" smtClean="0"/>
          </a:p>
          <a:p>
            <a:r>
              <a:rPr lang="en-US" sz="3600" b="1" dirty="0"/>
              <a:t>Yousef Ahmed </a:t>
            </a:r>
            <a:r>
              <a:rPr lang="en-US" sz="3600" b="1" dirty="0" err="1"/>
              <a:t>Alomi</a:t>
            </a:r>
            <a:r>
              <a:rPr lang="en-US" sz="3600" b="1" dirty="0"/>
              <a:t>, </a:t>
            </a:r>
            <a:r>
              <a:rPr lang="en-US" sz="3600" b="1" dirty="0" err="1"/>
              <a:t>Manal</a:t>
            </a:r>
            <a:r>
              <a:rPr lang="en-US" sz="3600" b="1" dirty="0"/>
              <a:t> Mansour Al </a:t>
            </a:r>
            <a:r>
              <a:rPr lang="en-US" sz="3600" b="1" dirty="0" err="1"/>
              <a:t>Nemari</a:t>
            </a:r>
            <a:r>
              <a:rPr lang="en-US" sz="3600" b="1" dirty="0"/>
              <a:t>, </a:t>
            </a:r>
            <a:endParaRPr lang="en-US" sz="3600" b="1" dirty="0" smtClean="0"/>
          </a:p>
          <a:p>
            <a:r>
              <a:rPr lang="en-US" sz="3600" b="1" dirty="0" smtClean="0"/>
              <a:t>Fatimah </a:t>
            </a:r>
            <a:r>
              <a:rPr lang="en-US" sz="3600" b="1" dirty="0"/>
              <a:t>Al-</a:t>
            </a:r>
            <a:r>
              <a:rPr lang="en-US" sz="3600" b="1" dirty="0" err="1"/>
              <a:t>Doughan</a:t>
            </a:r>
            <a:r>
              <a:rPr lang="en-US" sz="3600" b="1" dirty="0"/>
              <a:t>, </a:t>
            </a:r>
            <a:r>
              <a:rPr lang="en-US" sz="3600" b="1" dirty="0" err="1"/>
              <a:t>Yasir</a:t>
            </a:r>
            <a:r>
              <a:rPr lang="en-US" sz="3600" b="1" dirty="0"/>
              <a:t> Ahmed Ibrahim, </a:t>
            </a:r>
            <a:endParaRPr lang="en-US" sz="3600" b="1" dirty="0" smtClean="0"/>
          </a:p>
          <a:p>
            <a:r>
              <a:rPr lang="en-US" sz="3600" b="1" dirty="0" err="1" smtClean="0"/>
              <a:t>Hussam</a:t>
            </a:r>
            <a:r>
              <a:rPr lang="en-US" sz="3600" b="1" dirty="0" smtClean="0"/>
              <a:t> </a:t>
            </a:r>
            <a:r>
              <a:rPr lang="en-US" sz="3600" b="1" dirty="0" err="1"/>
              <a:t>Saad</a:t>
            </a:r>
            <a:r>
              <a:rPr lang="en-US" sz="3600" b="1" dirty="0"/>
              <a:t> </a:t>
            </a:r>
            <a:r>
              <a:rPr lang="en-US" sz="3600" b="1" dirty="0" err="1"/>
              <a:t>Almalki</a:t>
            </a:r>
            <a:r>
              <a:rPr lang="en-US" sz="3600" b="1" dirty="0"/>
              <a:t>, </a:t>
            </a:r>
            <a:r>
              <a:rPr lang="en-US" sz="3600" b="1" dirty="0" err="1"/>
              <a:t>Nouf</a:t>
            </a:r>
            <a:r>
              <a:rPr lang="en-US" sz="3600" b="1" dirty="0"/>
              <a:t> </a:t>
            </a:r>
            <a:r>
              <a:rPr lang="en-US" sz="3600" b="1" dirty="0" err="1"/>
              <a:t>Alaza</a:t>
            </a:r>
            <a:r>
              <a:rPr lang="en-US" sz="3600" b="1" dirty="0"/>
              <a:t>, </a:t>
            </a:r>
            <a:r>
              <a:rPr lang="en-US" sz="3600" b="1" dirty="0" err="1"/>
              <a:t>Malika</a:t>
            </a:r>
            <a:r>
              <a:rPr lang="en-US" sz="3600" b="1" dirty="0"/>
              <a:t> </a:t>
            </a:r>
            <a:r>
              <a:rPr lang="en-US" sz="3600" b="1" dirty="0" err="1"/>
              <a:t>Alshamari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general administration of pharmaceutical care released several publications related to the administration of intravenous medications, which mention about the concentration of intravenous medications for adults, pediatrics and neonatal patients. The publications also include several emergency medications with their concentrations. This new initiative was started in order to guide physicians to select the primary emergency medications in intravenous drip administration. The medications were selected based on common evidence-based standardized concentration for adults. This project required to control high-alert medications and prevent drug-related errors. The list of medications may be covered as computerized physician order entry and this project may be implemented as pharmacy project management.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Adults, </a:t>
            </a:r>
          </a:p>
          <a:p>
            <a:r>
              <a:rPr lang="en-US" b="1" dirty="0"/>
              <a:t>Emergency, </a:t>
            </a:r>
          </a:p>
          <a:p>
            <a:r>
              <a:rPr lang="en-US" b="1" dirty="0"/>
              <a:t>Medications, </a:t>
            </a:r>
          </a:p>
          <a:p>
            <a:r>
              <a:rPr lang="en-US" b="1" dirty="0"/>
              <a:t>Standardized Concentration,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standardized concentration of emergency medications for adults is an essential demand to prevent attributable errors and improve patient outcomes in addition to the regulatory requirements of high-alert medications at the Ministry of Health hospitals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211</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34</cp:revision>
  <dcterms:created xsi:type="dcterms:W3CDTF">2018-11-10T07:13:39Z</dcterms:created>
  <dcterms:modified xsi:type="dcterms:W3CDTF">2019-12-13T06:51:12Z</dcterms:modified>
</cp:coreProperties>
</file>