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73" r:id="rId4"/>
    <p:sldId id="27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7/16/2020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7/16/2020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7/16/2020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7/16/2020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Adult Standardized Concentration of Central Nervous System Medications Intravenous Infusion: A New Initiative in Saudi Arabia</a:t>
            </a:r>
            <a:endParaRPr lang="en-US" sz="3600" b="1" dirty="0" smtClean="0"/>
          </a:p>
          <a:p>
            <a:r>
              <a:rPr lang="en-US" sz="3600" b="1" dirty="0"/>
              <a:t>Yousef Ahmed </a:t>
            </a:r>
            <a:r>
              <a:rPr lang="en-US" sz="3600" b="1" dirty="0" err="1"/>
              <a:t>Alomi</a:t>
            </a:r>
            <a:r>
              <a:rPr lang="en-US" sz="3600" b="1" dirty="0"/>
              <a:t>, Hani </a:t>
            </a:r>
            <a:r>
              <a:rPr lang="en-US" sz="3600" b="1" dirty="0" err="1"/>
              <a:t>Alhamdan</a:t>
            </a:r>
            <a:r>
              <a:rPr lang="en-US" sz="3600" b="1" dirty="0"/>
              <a:t>, </a:t>
            </a:r>
            <a:endParaRPr lang="en-US" sz="3600" b="1" dirty="0" smtClean="0"/>
          </a:p>
          <a:p>
            <a:r>
              <a:rPr lang="en-US" sz="3600" b="1" dirty="0" err="1" smtClean="0"/>
              <a:t>Faiz</a:t>
            </a:r>
            <a:r>
              <a:rPr lang="en-US" sz="3600" b="1" dirty="0" smtClean="0"/>
              <a:t> </a:t>
            </a:r>
            <a:r>
              <a:rPr lang="en-US" sz="3600" b="1" dirty="0"/>
              <a:t>A </a:t>
            </a:r>
            <a:r>
              <a:rPr lang="en-US" sz="3600" b="1" dirty="0" err="1"/>
              <a:t>Bahadig</a:t>
            </a:r>
            <a:endParaRPr lang="en-US" sz="3600" b="1" dirty="0"/>
          </a:p>
          <a:p>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declare the adult standardized concentration of central nervous system medications intravenous infusion as new initiatives in the Kingdom of Saudi Arabia. </a:t>
            </a:r>
            <a:r>
              <a:rPr lang="en-US" sz="2300" b="1" dirty="0">
                <a:latin typeface="Arial Rounded MT Bold" panose="020F0704030504030204" pitchFamily="34" charset="0"/>
              </a:rPr>
              <a:t>Methods:</a:t>
            </a:r>
            <a:r>
              <a:rPr lang="en-US" sz="2300" dirty="0">
                <a:latin typeface="Arial Rounded MT Bold" panose="020F0704030504030204" pitchFamily="34" charset="0"/>
              </a:rPr>
              <a:t> It is a new initiative project drove by national standardized concentration of central nervous system medications services. The projects formulated from the international business model, pharmacy project guidelines and project management institution guidelines of a new project. The initiative project is written through project management professionals and consisted of several parts, including the initial phase, the planning phase, the execution phase, the monitoring and controlling phase. </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
        <p:nvSpPr>
          <p:cNvPr id="7" name="Subtitle 2"/>
          <p:cNvSpPr txBox="1">
            <a:spLocks/>
          </p:cNvSpPr>
          <p:nvPr/>
        </p:nvSpPr>
        <p:spPr>
          <a:xfrm>
            <a:off x="114748" y="1829277"/>
            <a:ext cx="12077252" cy="52476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300" b="1" dirty="0">
                <a:latin typeface="Arial Rounded MT Bold" panose="020F0704030504030204" pitchFamily="34" charset="0"/>
              </a:rPr>
              <a:t>Results: </a:t>
            </a:r>
            <a:r>
              <a:rPr lang="en-US" sz="2300" dirty="0">
                <a:latin typeface="Arial Rounded MT Bold" panose="020F0704030504030204" pitchFamily="34" charset="0"/>
              </a:rPr>
              <a:t>The adult standardized concentration of central nervous system medications intravenous infusion services defined as a vision, mission and goals. The services had various profits including clinical and economic on patients, the continuous of the project assured by risk management model description. In addition, the monitoring and controlling of the services and the transition to operation project though closing project stage explored in the analysis as illustrated in the review. </a:t>
            </a:r>
            <a:r>
              <a:rPr lang="en-US" sz="2300" b="1" dirty="0">
                <a:latin typeface="Arial Rounded MT Bold" panose="020F0704030504030204" pitchFamily="34" charset="0"/>
              </a:rPr>
              <a:t>Conclusion: </a:t>
            </a:r>
            <a:r>
              <a:rPr lang="en-US" sz="2300" dirty="0">
                <a:latin typeface="Arial Rounded MT Bold" panose="020F0704030504030204" pitchFamily="34" charset="0"/>
              </a:rPr>
              <a:t>The adult standardized concentration of central nervous system medications intravenous infusion services is a new initiative part of the intravenous admixture program. The standardized concentration of central nervous system medications maybe leads to reduction of medication errors and improve patient safety culture at healthcare organization; it is highly suggested to implement in the Kingdom of Saudi Arabia.</a:t>
            </a:r>
            <a:endParaRPr lang="en-US" sz="2300" dirty="0">
              <a:latin typeface="Arial Rounded MT Bold" panose="020F0704030504030204" pitchFamily="34" charset="0"/>
            </a:endParaRPr>
          </a:p>
        </p:txBody>
      </p:sp>
    </p:spTree>
    <p:extLst>
      <p:ext uri="{BB962C8B-B14F-4D97-AF65-F5344CB8AC3E}">
        <p14:creationId xmlns:p14="http://schemas.microsoft.com/office/powerpoint/2010/main" val="3901644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Adult, </a:t>
            </a:r>
          </a:p>
          <a:p>
            <a:r>
              <a:rPr lang="en-US" b="1" dirty="0"/>
              <a:t>Standardized, </a:t>
            </a:r>
          </a:p>
          <a:p>
            <a:r>
              <a:rPr lang="en-US" b="1" dirty="0"/>
              <a:t>Concentration, </a:t>
            </a:r>
          </a:p>
          <a:p>
            <a:r>
              <a:rPr lang="en-US" b="1" dirty="0"/>
              <a:t>Central nervous system medications,</a:t>
            </a:r>
          </a:p>
          <a:p>
            <a:r>
              <a:rPr lang="en-US" b="1" dirty="0"/>
              <a:t>Intravenous, </a:t>
            </a:r>
          </a:p>
          <a:p>
            <a:r>
              <a:rPr lang="en-US" b="1" dirty="0"/>
              <a:t>Saudi 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288</Words>
  <Application>Microsoft Office PowerPoint</Application>
  <PresentationFormat>Widescreen</PresentationFormat>
  <Paragraphs>13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39</cp:revision>
  <dcterms:created xsi:type="dcterms:W3CDTF">2018-11-10T07:13:39Z</dcterms:created>
  <dcterms:modified xsi:type="dcterms:W3CDTF">2020-07-16T06:19:54Z</dcterms:modified>
</cp:coreProperties>
</file>