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Pediatrics Standardized Concentration of Antibiotics Intravenous Infusion: A New Initiative in Saudi Arabia</a:t>
            </a:r>
            <a:endParaRPr lang="en-US" sz="3600" b="1" dirty="0" smtClean="0"/>
          </a:p>
          <a:p>
            <a:r>
              <a:rPr lang="en-US" sz="3600" b="1" dirty="0"/>
              <a:t>Yousef Ahmed </a:t>
            </a:r>
            <a:r>
              <a:rPr lang="en-US" sz="3600" b="1" dirty="0" err="1"/>
              <a:t>Alomi</a:t>
            </a:r>
            <a:r>
              <a:rPr lang="en-US" sz="3600" b="1" dirty="0"/>
              <a:t>, </a:t>
            </a:r>
            <a:r>
              <a:rPr lang="en-US" sz="3600" b="1" dirty="0" err="1" smtClean="0"/>
              <a:t>Faiz</a:t>
            </a:r>
            <a:r>
              <a:rPr lang="en-US" sz="3600" b="1" dirty="0" smtClean="0"/>
              <a:t> </a:t>
            </a:r>
            <a:r>
              <a:rPr lang="en-US" sz="3600" b="1" dirty="0"/>
              <a:t>Abdullah. </a:t>
            </a:r>
            <a:r>
              <a:rPr lang="en-US" sz="3600" b="1" dirty="0" err="1"/>
              <a:t>Bahadig</a:t>
            </a:r>
            <a:endParaRPr lang="en-US" sz="3600" b="1" dirty="0"/>
          </a:p>
          <a:p>
            <a:r>
              <a:rPr lang="en-US" sz="3600" b="1" dirty="0" smtClean="0"/>
              <a:t>Hani </a:t>
            </a:r>
            <a:r>
              <a:rPr lang="en-US" sz="3600" b="1" dirty="0" err="1"/>
              <a:t>Alhamdan</a:t>
            </a:r>
            <a:r>
              <a:rPr lang="en-US" sz="3600" b="1" dirty="0"/>
              <a:t>, </a:t>
            </a:r>
            <a:endParaRPr lang="en-US" sz="3600" b="1" dirty="0" smtClean="0"/>
          </a:p>
          <a:p>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a:t>
            </a:r>
            <a:r>
              <a:rPr lang="en-US" sz="2300" dirty="0">
                <a:latin typeface="Arial Rounded MT Bold" panose="020F0704030504030204" pitchFamily="34" charset="0"/>
              </a:rPr>
              <a:t> To declare the pediatrics and neonates standardized concentration of antibiotics intravenous infusion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standardized concentration of antibiotics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a:t>
            </a:r>
            <a:r>
              <a:rPr lang="en-US" sz="2300" dirty="0">
                <a:latin typeface="Arial Rounded MT Bold" panose="020F0704030504030204" pitchFamily="34" charset="0"/>
              </a:rPr>
              <a:t> The pediatrics and neonates standardized concentration of antibiotics intravenous infusion services defined as a vision, mission and goals. The services had various benefits including clinical and economic on patients, the continuous of the project assured by risk management model description and the monitoring and controlling of the services as explored in the review. The transition to operation project though closing project stage established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pediatrics and neonates standardized concentration of antibiotics intravenous infusion services are a new initiative part of the intravenous admixture program. The pediatrics and neonates standardized concentration of antibiotics will prevent drug related misadventures and implement of patient safety at healthcare organizations; it is highly recommended to implement in the Kingdom of Saudi Arabia.</a:t>
            </a: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Pediatrics, </a:t>
            </a:r>
          </a:p>
          <a:p>
            <a:r>
              <a:rPr lang="en-US" b="1" dirty="0"/>
              <a:t>Neonates, </a:t>
            </a:r>
          </a:p>
          <a:p>
            <a:r>
              <a:rPr lang="en-US" b="1" dirty="0"/>
              <a:t>Standardized, </a:t>
            </a:r>
          </a:p>
          <a:p>
            <a:r>
              <a:rPr lang="en-US" b="1" dirty="0"/>
              <a:t>Concentration, </a:t>
            </a:r>
          </a:p>
          <a:p>
            <a:r>
              <a:rPr lang="en-US" b="1" dirty="0"/>
              <a:t>Antibiotics, </a:t>
            </a:r>
          </a:p>
          <a:p>
            <a:r>
              <a:rPr lang="en-US" b="1" dirty="0"/>
              <a:t>Intravenous,</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274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43</cp:revision>
  <dcterms:created xsi:type="dcterms:W3CDTF">2018-11-10T07:13:39Z</dcterms:created>
  <dcterms:modified xsi:type="dcterms:W3CDTF">2020-08-18T04:06:22Z</dcterms:modified>
</cp:coreProperties>
</file>