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Mass Gathering (Hajj) Clinical Pharmacy Services: New Initiative in Saudi Arabia</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Nezar</a:t>
            </a:r>
            <a:r>
              <a:rPr lang="en-US" sz="3600" b="1" dirty="0"/>
              <a:t> Adnan </a:t>
            </a:r>
            <a:r>
              <a:rPr lang="en-US" sz="3600" b="1" dirty="0" err="1"/>
              <a:t>Yahya</a:t>
            </a:r>
            <a:r>
              <a:rPr lang="en-US" sz="3600" b="1" dirty="0"/>
              <a:t> </a:t>
            </a:r>
            <a:r>
              <a:rPr lang="en-US" sz="3600" b="1" dirty="0" err="1"/>
              <a:t>Khayat</a:t>
            </a:r>
            <a:r>
              <a:rPr lang="en-US" sz="3600" b="1" dirty="0"/>
              <a:t>, </a:t>
            </a:r>
            <a:endParaRPr lang="en-US" sz="3600" b="1" dirty="0" smtClean="0"/>
          </a:p>
          <a:p>
            <a:r>
              <a:rPr lang="en-US" sz="3600" b="1" dirty="0" err="1" smtClean="0"/>
              <a:t>Yasir</a:t>
            </a:r>
            <a:r>
              <a:rPr lang="en-US" sz="3600" b="1" dirty="0" smtClean="0"/>
              <a:t> </a:t>
            </a:r>
            <a:r>
              <a:rPr lang="en-US" sz="3600" b="1" dirty="0" err="1"/>
              <a:t>Abdulraheem</a:t>
            </a:r>
            <a:r>
              <a:rPr lang="en-US" sz="3600" b="1" dirty="0"/>
              <a:t> </a:t>
            </a:r>
            <a:r>
              <a:rPr lang="en-US" sz="3600" b="1" dirty="0" err="1"/>
              <a:t>Bamagaus</a:t>
            </a:r>
            <a:r>
              <a:rPr lang="en-US" sz="3600" b="1" dirty="0"/>
              <a:t>, Sultan </a:t>
            </a:r>
            <a:r>
              <a:rPr lang="en-US" sz="3600" b="1" dirty="0" err="1"/>
              <a:t>Mesfer</a:t>
            </a:r>
            <a:r>
              <a:rPr lang="en-US" sz="3600" b="1" dirty="0"/>
              <a:t> </a:t>
            </a:r>
            <a:r>
              <a:rPr lang="en-US" sz="3600" b="1" dirty="0" err="1"/>
              <a:t>Aljumayi</a:t>
            </a:r>
            <a:r>
              <a:rPr lang="en-US" sz="3600" b="1" dirty="0"/>
              <a:t>, </a:t>
            </a:r>
            <a:endParaRPr lang="en-US" sz="3600" b="1" dirty="0" smtClean="0"/>
          </a:p>
          <a:p>
            <a:r>
              <a:rPr lang="en-US" sz="3600" b="1" dirty="0" smtClean="0"/>
              <a:t>Hani </a:t>
            </a:r>
            <a:r>
              <a:rPr lang="en-US" sz="3600" b="1" dirty="0"/>
              <a:t>Mohammed Ali </a:t>
            </a:r>
            <a:r>
              <a:rPr lang="en-US" sz="3600" b="1" dirty="0" err="1"/>
              <a:t>Jumah</a:t>
            </a:r>
            <a:r>
              <a:rPr lang="en-US" sz="3600" b="1" dirty="0"/>
              <a:t>, Ahmad M. </a:t>
            </a:r>
            <a:r>
              <a:rPr lang="en-US" sz="3600" b="1" dirty="0" err="1"/>
              <a:t>AlKharoby</a:t>
            </a:r>
            <a:r>
              <a:rPr lang="en-US" sz="3600" b="1" dirty="0"/>
              <a:t>, </a:t>
            </a:r>
            <a:endParaRPr lang="en-US" sz="3600" b="1" dirty="0" smtClean="0"/>
          </a:p>
          <a:p>
            <a:r>
              <a:rPr lang="en-US" sz="3600" b="1" dirty="0" err="1" smtClean="0"/>
              <a:t>Wael</a:t>
            </a:r>
            <a:r>
              <a:rPr lang="en-US" sz="3600" b="1" dirty="0" smtClean="0"/>
              <a:t> </a:t>
            </a:r>
            <a:r>
              <a:rPr lang="en-US" sz="3600" b="1" dirty="0"/>
              <a:t>H. </a:t>
            </a:r>
            <a:r>
              <a:rPr lang="en-US" sz="3600" b="1" dirty="0" err="1"/>
              <a:t>Motair</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declare the clinical pharmacy services during the mass gathering hajj period as a new initiative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mass gathering pharmaceutical programs. The projects drove the mass gathering medicine guidelines and the international business model, pharmacy project guidelines project management institution guidelines of a new project. The initiative project is written through project management professionals and consisted of several parts, including the initial phase, the planning phase, the execution phase and the monitoring and controlling phase.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mass gathering clinical pharmacy services with a defined vision, mission and goals. The services had multiple benefits, including clinical and economical on the healthcare system, as described in the review. The continuation of the services assured by risk management elements description. Moreover, the monitoring and controlling of the projects as illustrated. The transition to operation project, though closing project stage illustrated in the analysis.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clinical pharmacy services during the mass gathering hajj period is a new initiative project in the mass gathering medicine. Multiple clinical pharmacy services can be started during a mass gathering with an </a:t>
            </a:r>
            <a:r>
              <a:rPr lang="en-US" sz="2200" dirty="0" err="1">
                <a:latin typeface="Arial Rounded MT Bold" panose="020F0704030504030204" pitchFamily="34" charset="0"/>
              </a:rPr>
              <a:t>emphasison</a:t>
            </a:r>
            <a:r>
              <a:rPr lang="en-US" sz="2200" dirty="0">
                <a:latin typeface="Arial Rounded MT Bold" panose="020F0704030504030204" pitchFamily="34" charset="0"/>
              </a:rPr>
              <a:t> decrease morbidity and mortality; it is highly recommended in the Kingdom of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Mass gathering, </a:t>
            </a:r>
          </a:p>
          <a:p>
            <a:r>
              <a:rPr lang="en-US" b="1" dirty="0"/>
              <a:t>Hajj, </a:t>
            </a:r>
          </a:p>
          <a:p>
            <a:r>
              <a:rPr lang="en-US" b="1" dirty="0"/>
              <a:t>Clinical pharmacy, </a:t>
            </a:r>
          </a:p>
          <a:p>
            <a:r>
              <a:rPr lang="en-US" b="1" dirty="0"/>
              <a:t>Initiative,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296</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2020-05-09T07:59:58Z</dcterms:modified>
</cp:coreProperties>
</file>