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66" r:id="rId3"/>
    <p:sldId id="261"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789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5" autoAdjust="0"/>
    <p:restoredTop sz="94660"/>
  </p:normalViewPr>
  <p:slideViewPr>
    <p:cSldViewPr snapToGrid="0">
      <p:cViewPr varScale="1">
        <p:scale>
          <a:sx n="74" d="100"/>
          <a:sy n="74" d="100"/>
        </p:scale>
        <p:origin x="498"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0C29DB68-2CF6-4E6B-8640-EFF5784C684E}"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12519529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C29DB68-2CF6-4E6B-8640-EFF5784C684E}"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31684393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C29DB68-2CF6-4E6B-8640-EFF5784C684E}"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41745934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C29DB68-2CF6-4E6B-8640-EFF5784C684E}"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5601201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C29DB68-2CF6-4E6B-8640-EFF5784C684E}"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6730371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C29DB68-2CF6-4E6B-8640-EFF5784C684E}" type="datetimeFigureOut">
              <a:rPr lang="en-US" smtClean="0"/>
              <a:t>9/25/2019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39034366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C29DB68-2CF6-4E6B-8640-EFF5784C684E}" type="datetimeFigureOut">
              <a:rPr lang="en-US" smtClean="0"/>
              <a:t>9/25/2019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6282658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C29DB68-2CF6-4E6B-8640-EFF5784C684E}" type="datetimeFigureOut">
              <a:rPr lang="en-US" smtClean="0"/>
              <a:t>9/25/2019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857263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C29DB68-2CF6-4E6B-8640-EFF5784C684E}" type="datetimeFigureOut">
              <a:rPr lang="en-US" smtClean="0"/>
              <a:t>9/25/2019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20223421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C29DB68-2CF6-4E6B-8640-EFF5784C684E}" type="datetimeFigureOut">
              <a:rPr lang="en-US" smtClean="0"/>
              <a:t>9/25/2019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3360832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C29DB68-2CF6-4E6B-8640-EFF5784C684E}" type="datetimeFigureOut">
              <a:rPr lang="en-US" smtClean="0"/>
              <a:t>9/25/2019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26027494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C29DB68-2CF6-4E6B-8640-EFF5784C684E}" type="datetimeFigureOut">
              <a:rPr lang="en-US" smtClean="0"/>
              <a:t>9/25/2019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333CB2-E4E4-4451-842C-12FCFA2FDAF5}" type="slidenum">
              <a:rPr lang="en-US" smtClean="0"/>
              <a:t>‹#›</a:t>
            </a:fld>
            <a:endParaRPr lang="en-US"/>
          </a:p>
        </p:txBody>
      </p:sp>
    </p:spTree>
    <p:extLst>
      <p:ext uri="{BB962C8B-B14F-4D97-AF65-F5344CB8AC3E}">
        <p14:creationId xmlns:p14="http://schemas.microsoft.com/office/powerpoint/2010/main" val="35444488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4748" y="1882588"/>
            <a:ext cx="12077252" cy="4975412"/>
          </a:xfrm>
        </p:spPr>
        <p:txBody>
          <a:bodyPr>
            <a:normAutofit/>
          </a:bodyPr>
          <a:lstStyle/>
          <a:p>
            <a:r>
              <a:rPr lang="en-US" sz="6600" dirty="0">
                <a:latin typeface="Impact" panose="020B0806030902050204" pitchFamily="34" charset="0"/>
              </a:rPr>
              <a:t>National Pharmacists On-the-Job Training program at the Ministry of Health in Saudi Arabia</a:t>
            </a:r>
          </a:p>
          <a:p>
            <a:r>
              <a:rPr lang="en-US" sz="3600" b="1" dirty="0"/>
              <a:t>Yousef Ahmed </a:t>
            </a:r>
            <a:r>
              <a:rPr lang="en-US" sz="3600" b="1" dirty="0" err="1"/>
              <a:t>Alomi</a:t>
            </a:r>
            <a:r>
              <a:rPr lang="en-US" sz="3600" b="1" dirty="0"/>
              <a:t>, Saeed </a:t>
            </a:r>
            <a:r>
              <a:rPr lang="en-US" sz="3600" b="1" dirty="0" err="1"/>
              <a:t>Jamaan</a:t>
            </a:r>
            <a:r>
              <a:rPr lang="en-US" sz="3600" b="1" dirty="0"/>
              <a:t> </a:t>
            </a:r>
            <a:r>
              <a:rPr lang="en-US" sz="3600" b="1" dirty="0" err="1"/>
              <a:t>Alghamdi</a:t>
            </a:r>
            <a:r>
              <a:rPr lang="en-US" sz="3600" b="1" dirty="0"/>
              <a:t>, </a:t>
            </a:r>
            <a:r>
              <a:rPr lang="en-US" sz="3600" b="1" dirty="0" err="1"/>
              <a:t>Radi</a:t>
            </a:r>
            <a:r>
              <a:rPr lang="en-US" sz="3600" b="1" dirty="0"/>
              <a:t> Abdullah </a:t>
            </a:r>
            <a:r>
              <a:rPr lang="en-US" sz="3600" b="1" dirty="0" err="1"/>
              <a:t>Alatty</a:t>
            </a:r>
            <a:endParaRPr lang="en-US" sz="3600" b="1" dirty="0"/>
          </a:p>
        </p:txBody>
      </p:sp>
      <p:pic>
        <p:nvPicPr>
          <p:cNvPr id="5" name="Picture 4"/>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98748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4748" y="1829277"/>
            <a:ext cx="12077252" cy="5247666"/>
          </a:xfrm>
        </p:spPr>
        <p:txBody>
          <a:bodyPr>
            <a:normAutofit/>
          </a:bodyPr>
          <a:lstStyle/>
          <a:p>
            <a:pPr algn="just"/>
            <a:r>
              <a:rPr lang="en-US" sz="2200" b="1" dirty="0">
                <a:latin typeface="Arial Rounded MT Bold" panose="020F0704030504030204" pitchFamily="34" charset="0"/>
              </a:rPr>
              <a:t>ABSTRACT: </a:t>
            </a:r>
            <a:endParaRPr lang="en-US" sz="2000" dirty="0"/>
          </a:p>
          <a:p>
            <a:pPr algn="just"/>
            <a:r>
              <a:rPr lang="en-US" sz="2000" b="1" dirty="0">
                <a:latin typeface="Arial Rounded MT Bold" panose="020F0704030504030204" pitchFamily="34" charset="0"/>
              </a:rPr>
              <a:t>Objective: </a:t>
            </a:r>
            <a:r>
              <a:rPr lang="en-US" sz="2000" dirty="0">
                <a:latin typeface="Arial Rounded MT Bold" panose="020F0704030504030204" pitchFamily="34" charset="0"/>
              </a:rPr>
              <a:t>To explore the pharmacists on the job training at the Ministry of Health hospitals in the Kingdom of Saudi Arabia. </a:t>
            </a:r>
            <a:r>
              <a:rPr lang="en-US" sz="2000" b="1" dirty="0">
                <a:latin typeface="Arial Rounded MT Bold" panose="020F0704030504030204" pitchFamily="34" charset="0"/>
              </a:rPr>
              <a:t>Methods: </a:t>
            </a:r>
            <a:r>
              <a:rPr lang="en-US" sz="2000" dirty="0">
                <a:latin typeface="Arial Rounded MT Bold" panose="020F0704030504030204" pitchFamily="34" charset="0"/>
              </a:rPr>
              <a:t>It is a descriptive analysis of pharmacists on the job training at the Ministry of Health hospitals. It was within the pharmacy strategic plan 2012-2020. The study used the changed pharmacy business model system and Project Management Procedure. </a:t>
            </a:r>
            <a:r>
              <a:rPr lang="en-US" sz="2000" b="1" dirty="0">
                <a:latin typeface="Arial Rounded MT Bold" panose="020F0704030504030204" pitchFamily="34" charset="0"/>
              </a:rPr>
              <a:t>Results: </a:t>
            </a:r>
            <a:r>
              <a:rPr lang="en-US" sz="2000" dirty="0">
                <a:latin typeface="Arial Rounded MT Bold" panose="020F0704030504030204" pitchFamily="34" charset="0"/>
              </a:rPr>
              <a:t>The pharmacists on job training system reputable with a defined vision, mission and goals. The system had some properties including human or economic and other defined in the review. The continuation of the system guaranteed by risk management model explanation. Also, the monitoring and controlling of the system as exemplified. The convention to operation project though closing project stage established in the examination. </a:t>
            </a:r>
            <a:r>
              <a:rPr lang="en-US" sz="2000" b="1" dirty="0">
                <a:latin typeface="Arial Rounded MT Bold" panose="020F0704030504030204" pitchFamily="34" charset="0"/>
              </a:rPr>
              <a:t>Conclusion: </a:t>
            </a:r>
            <a:r>
              <a:rPr lang="en-US" sz="2000" dirty="0">
                <a:latin typeface="Arial Rounded MT Bold" panose="020F0704030504030204" pitchFamily="34" charset="0"/>
              </a:rPr>
              <a:t>The pharmacists on job training system well-known within the healthcare system and pharmacy regulations. The pharmacists on the job training system are regularly refining consequently at all Ministry of Health hospitals in the Kingdom of Saudi Arabia. </a:t>
            </a:r>
          </a:p>
        </p:txBody>
      </p:sp>
      <p:pic>
        <p:nvPicPr>
          <p:cNvPr id="5" name="Picture 4"/>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18303269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4748" y="1610334"/>
            <a:ext cx="12077252" cy="5247666"/>
          </a:xfrm>
        </p:spPr>
        <p:txBody>
          <a:bodyPr>
            <a:normAutofit/>
          </a:bodyPr>
          <a:lstStyle/>
          <a:p>
            <a:endParaRPr lang="en-US" dirty="0"/>
          </a:p>
          <a:p>
            <a:endParaRPr lang="en-US" dirty="0"/>
          </a:p>
        </p:txBody>
      </p:sp>
      <p:pic>
        <p:nvPicPr>
          <p:cNvPr id="8" name="Picture 7"/>
          <p:cNvPicPr>
            <a:picLocks noChangeAspect="1"/>
          </p:cNvPicPr>
          <p:nvPr/>
        </p:nvPicPr>
        <p:blipFill>
          <a:blip r:embed="rId2"/>
          <a:stretch>
            <a:fillRect/>
          </a:stretch>
        </p:blipFill>
        <p:spPr>
          <a:xfrm>
            <a:off x="3943574" y="1683734"/>
            <a:ext cx="4419600" cy="5126624"/>
          </a:xfrm>
          <a:prstGeom prst="rect">
            <a:avLst/>
          </a:prstGeom>
        </p:spPr>
      </p:pic>
      <p:pic>
        <p:nvPicPr>
          <p:cNvPr id="5" name="Picture 4"/>
          <p:cNvPicPr>
            <a:picLocks noChangeAspect="1"/>
          </p:cNvPicPr>
          <p:nvPr/>
        </p:nvPicPr>
        <p:blipFill>
          <a:blip r:embed="rId3"/>
          <a:stretch>
            <a:fillRect/>
          </a:stretch>
        </p:blipFill>
        <p:spPr>
          <a:xfrm>
            <a:off x="0" y="1"/>
            <a:ext cx="12192000" cy="1562692"/>
          </a:xfrm>
          <a:prstGeom prst="rect">
            <a:avLst/>
          </a:prstGeom>
        </p:spPr>
      </p:pic>
    </p:spTree>
    <p:extLst>
      <p:ext uri="{BB962C8B-B14F-4D97-AF65-F5344CB8AC3E}">
        <p14:creationId xmlns:p14="http://schemas.microsoft.com/office/powerpoint/2010/main" val="408299522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124</TotalTime>
  <Words>205</Words>
  <Application>Microsoft Office PowerPoint</Application>
  <PresentationFormat>Widescreen</PresentationFormat>
  <Paragraphs>4</Paragraphs>
  <Slides>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vt:i4>
      </vt:variant>
    </vt:vector>
  </HeadingPairs>
  <TitlesOfParts>
    <vt:vector size="9" baseType="lpstr">
      <vt:lpstr>Arial</vt:lpstr>
      <vt:lpstr>Arial Rounded MT Bold</vt:lpstr>
      <vt:lpstr>Calibri</vt:lpstr>
      <vt:lpstr>Calibri Light</vt:lpstr>
      <vt:lpstr>Impact</vt:lpstr>
      <vt:lpstr>Office Theme</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 1</dc:creator>
  <cp:lastModifiedBy>PHCOG02</cp:lastModifiedBy>
  <cp:revision>22</cp:revision>
  <dcterms:created xsi:type="dcterms:W3CDTF">2018-11-10T07:13:39Z</dcterms:created>
  <dcterms:modified xsi:type="dcterms:W3CDTF">2019-09-25T07:46:25Z</dcterms:modified>
</cp:coreProperties>
</file>