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Transition Care Services during Mass Gathering Hajj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Nezar</a:t>
            </a:r>
            <a:r>
              <a:rPr lang="en-US" sz="3600" b="1" dirty="0"/>
              <a:t> Adnan </a:t>
            </a:r>
            <a:r>
              <a:rPr lang="en-US" sz="3600" b="1" dirty="0" err="1"/>
              <a:t>Yahya</a:t>
            </a:r>
            <a:r>
              <a:rPr lang="en-US" sz="3600" b="1" dirty="0"/>
              <a:t> </a:t>
            </a:r>
            <a:r>
              <a:rPr lang="en-US" sz="3600" b="1" dirty="0" err="1"/>
              <a:t>Khayat</a:t>
            </a:r>
            <a:r>
              <a:rPr lang="en-US" sz="3600" b="1" dirty="0"/>
              <a:t>, </a:t>
            </a:r>
            <a:endParaRPr lang="en-US" sz="3600" b="1" dirty="0" smtClean="0"/>
          </a:p>
          <a:p>
            <a:r>
              <a:rPr lang="en-US" sz="3600" b="1" dirty="0" err="1" smtClean="0"/>
              <a:t>Yasir</a:t>
            </a:r>
            <a:r>
              <a:rPr lang="en-US" sz="3600" b="1" dirty="0" smtClean="0"/>
              <a:t> </a:t>
            </a:r>
            <a:r>
              <a:rPr lang="en-US" sz="3600" b="1" dirty="0" err="1"/>
              <a:t>Abdulraheem</a:t>
            </a:r>
            <a:r>
              <a:rPr lang="en-US" sz="3600" b="1" dirty="0"/>
              <a:t> </a:t>
            </a:r>
            <a:r>
              <a:rPr lang="en-US" sz="3600" b="1" dirty="0" err="1"/>
              <a:t>Bamagaus</a:t>
            </a:r>
            <a:r>
              <a:rPr lang="en-US" sz="3600" b="1" dirty="0"/>
              <a:t>, </a:t>
            </a:r>
            <a:r>
              <a:rPr lang="en-US" sz="3600" b="1" dirty="0" err="1"/>
              <a:t>Turki</a:t>
            </a:r>
            <a:r>
              <a:rPr lang="en-US" sz="3600" b="1" dirty="0"/>
              <a:t> Saleh </a:t>
            </a:r>
            <a:r>
              <a:rPr lang="en-US" sz="3600" b="1" dirty="0" err="1"/>
              <a:t>Almalki</a:t>
            </a:r>
            <a:r>
              <a:rPr lang="en-US" sz="3600" b="1" dirty="0"/>
              <a:t>, </a:t>
            </a:r>
            <a:endParaRPr lang="en-US" sz="3600" b="1" dirty="0" smtClean="0"/>
          </a:p>
          <a:p>
            <a:r>
              <a:rPr lang="en-US" sz="3600" b="1" dirty="0" err="1" smtClean="0"/>
              <a:t>Fareed</a:t>
            </a:r>
            <a:r>
              <a:rPr lang="en-US" sz="3600" b="1" dirty="0" smtClean="0"/>
              <a:t> </a:t>
            </a:r>
            <a:r>
              <a:rPr lang="en-US" sz="3600" b="1" dirty="0"/>
              <a:t>Ali </a:t>
            </a:r>
            <a:r>
              <a:rPr lang="en-US" sz="3600" b="1" dirty="0" err="1"/>
              <a:t>Alharpi</a:t>
            </a:r>
            <a:r>
              <a:rPr lang="en-US" sz="3600" b="1" dirty="0"/>
              <a:t>, Ahmad M. </a:t>
            </a:r>
            <a:r>
              <a:rPr lang="en-US" sz="3600" b="1" dirty="0" err="1"/>
              <a:t>AlKharoby</a:t>
            </a:r>
            <a:r>
              <a:rPr lang="en-US" sz="3600" b="1" dirty="0"/>
              <a:t>, </a:t>
            </a:r>
            <a:r>
              <a:rPr lang="en-US" sz="3600" b="1" dirty="0" err="1"/>
              <a:t>Wael</a:t>
            </a:r>
            <a:r>
              <a:rPr lang="en-US" sz="3600" b="1" dirty="0"/>
              <a:t> H. </a:t>
            </a:r>
            <a:r>
              <a:rPr lang="en-US" sz="3600" b="1" dirty="0" err="1"/>
              <a:t>Motair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declare the pharmacy transition care services during the mass gathering hajj period as new initiatives in the Kingdom of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is a new initiative project drove by national mass gathering pharmaceutical programs. The projects drove the mass gathering medicine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mass gathering pharmacy transition care services with a defined vision, mission and goals. The services had multiple benefits, including clinical and economical on pilgrims, as demonstrated in the review. The extension of the project assured by risk management elements description. In addition, the monitoring and controlling of the services as illustrated. The conversion of operation project, though closing project stage, demonstrated in the analysis.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pharmacy transition care services during the mass gathering is a new initiative, part of the mass gathering medicine. Various pharmacy transition care services can be started during mass gathering; it is highly recommended to implement in Saudi Arabia.</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Mass gathering, </a:t>
            </a:r>
          </a:p>
          <a:p>
            <a:r>
              <a:rPr lang="en-US" b="1" dirty="0"/>
              <a:t>Hajj, </a:t>
            </a:r>
          </a:p>
          <a:p>
            <a:r>
              <a:rPr lang="en-US" b="1" dirty="0"/>
              <a:t>Pharmacy, </a:t>
            </a:r>
          </a:p>
          <a:p>
            <a:r>
              <a:rPr lang="en-US" b="1" dirty="0"/>
              <a:t>Transition Care, </a:t>
            </a:r>
          </a:p>
          <a:p>
            <a:r>
              <a:rPr lang="en-US" b="1" dirty="0"/>
              <a:t>Services, </a:t>
            </a:r>
          </a:p>
          <a:p>
            <a:r>
              <a:rPr lang="en-US" b="1" dirty="0"/>
              <a:t>Initiative,</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289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2020-05-09T09:46:22Z</dcterms:modified>
</cp:coreProperties>
</file>