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5" d="100"/>
          <a:sy n="75" d="100"/>
        </p:scale>
        <p:origin x="4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ENT Medications Therapeutic Interchanges: A Literature Review</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Elaf</a:t>
            </a:r>
            <a:r>
              <a:rPr lang="en-US" sz="3600" b="1" dirty="0"/>
              <a:t> </a:t>
            </a:r>
            <a:r>
              <a:rPr lang="en-US" sz="3600" b="1" dirty="0" err="1"/>
              <a:t>Mohamad</a:t>
            </a:r>
            <a:r>
              <a:rPr lang="en-US" sz="3600" b="1" dirty="0"/>
              <a:t> </a:t>
            </a:r>
            <a:r>
              <a:rPr lang="en-US" sz="3600" b="1" dirty="0" err="1"/>
              <a:t>Faraj</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analysis the ENT medications therapeutic interchanges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comprised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another based on the literature found the search that has included comparative safety, efficacy and cost of the type of medication for each disease and national or international evidence-based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assessment. After assessment, 375 Records were excluded due to non-ENT therapeutics interchange. Of the previous search, there were 5 review studies that had been found discussed the ENT medications therapeutic interchanges.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There are no randomized controlled or observational studies about ear, nose, throat therapeutic interchange. The ENT therapeutic guidelines as evidence sources of therapeutic interchange in this subject.</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Review, </a:t>
            </a:r>
          </a:p>
          <a:p>
            <a:r>
              <a:rPr lang="en-US" b="1" dirty="0"/>
              <a:t>ENT, </a:t>
            </a:r>
          </a:p>
          <a:p>
            <a:r>
              <a:rPr lang="en-US" b="1" dirty="0"/>
              <a:t>Ear, </a:t>
            </a:r>
          </a:p>
          <a:p>
            <a:r>
              <a:rPr lang="en-US" b="1" dirty="0"/>
              <a:t>Nose, </a:t>
            </a:r>
          </a:p>
          <a:p>
            <a:r>
              <a:rPr lang="en-US" b="1" dirty="0"/>
              <a:t>Throat, </a:t>
            </a:r>
          </a:p>
          <a:p>
            <a:r>
              <a:rPr lang="en-US" b="1" dirty="0"/>
              <a:t>Therapeutic interchanges, </a:t>
            </a:r>
          </a:p>
          <a:p>
            <a:r>
              <a:rPr lang="en-US" b="1" dirty="0"/>
              <a:t>Literature.</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869493" y="2055813"/>
            <a:ext cx="5012377" cy="4409381"/>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ENT medications and therapeutic interchange are occasionally findings in the litterateur, although it used in the healthcare practice. Further studies obligatory to standardized ENT medications therapeutic interchange. Beside, therapeutic interchange in the ENT medications is suggested to start with genetic alternatives and based on ENT international guidelines.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327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2020-05-09T09:56:39Z</dcterms:modified>
</cp:coreProperties>
</file>