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Pediatrics Standardized Concentration of Miscellaneous Mediations Intravenous Infusion: A New Initiative in Saudi Arabia</a:t>
            </a:r>
            <a:endParaRPr lang="en-US" sz="3600" b="1" dirty="0" smtClean="0"/>
          </a:p>
          <a:p>
            <a:r>
              <a:rPr lang="en-US" sz="3600" b="1" dirty="0"/>
              <a:t>Yousef Ahmed </a:t>
            </a:r>
            <a:r>
              <a:rPr lang="en-US" sz="3600" b="1" dirty="0" err="1"/>
              <a:t>Alomi</a:t>
            </a:r>
            <a:r>
              <a:rPr lang="en-US" sz="3600" b="1" dirty="0"/>
              <a:t>, Hani </a:t>
            </a:r>
            <a:r>
              <a:rPr lang="en-US" sz="3600" b="1" dirty="0" err="1"/>
              <a:t>Alhamdan</a:t>
            </a:r>
            <a:r>
              <a:rPr lang="en-US" sz="3600" b="1" dirty="0"/>
              <a:t>, </a:t>
            </a:r>
            <a:endParaRPr lang="en-US" sz="3600" b="1" dirty="0" smtClean="0"/>
          </a:p>
          <a:p>
            <a:r>
              <a:rPr lang="en-US" sz="3600" b="1" dirty="0" err="1" smtClean="0"/>
              <a:t>Faiz</a:t>
            </a:r>
            <a:r>
              <a:rPr lang="en-US" sz="3600" b="1" dirty="0" smtClean="0"/>
              <a:t> </a:t>
            </a:r>
            <a:r>
              <a:rPr lang="en-US" sz="3600" b="1" dirty="0"/>
              <a:t>Abdullah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declare the pediatrics and neonates’ standardized concentration of miscellaneous mediations intravenous infusion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miscellaneous mediations intravenous infusion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a:t>
            </a:r>
            <a:r>
              <a:rPr lang="en-US" sz="2300" dirty="0">
                <a:latin typeface="Arial Rounded MT Bold" panose="020F0704030504030204" pitchFamily="34" charset="0"/>
              </a:rPr>
              <a:t> The pediatrics and neonates’ standardized concentration of miscellaneous mediations intravenous infusion services with a defined vision, mission and goals. The services had multiple benefits including clinical and economic on patients, the continuous of the project assured by risk management model description and the monitoring and controlling of the services as declared as explored in the review. The transition to operation project though closing project stage demonstrated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pediatrics and neonates’ standardized concentration of miscellaneous mediations intravenous infusion services is a new initiative as part of the intravenous admixture program. The pediatrics and neonates’ standardized concentration of miscellaneous mediations intravenous infusion might improve patient outcome and avoid added unnecessary cost; it is highly recommended to implement in the Kingdom of Saudi Arabia.</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Pediatrics, </a:t>
            </a:r>
          </a:p>
          <a:p>
            <a:r>
              <a:rPr lang="en-US" b="1" dirty="0"/>
              <a:t>Neonates’, </a:t>
            </a:r>
          </a:p>
          <a:p>
            <a:r>
              <a:rPr lang="en-US" b="1" dirty="0"/>
              <a:t>Standardized, </a:t>
            </a:r>
          </a:p>
          <a:p>
            <a:r>
              <a:rPr lang="en-US" b="1" dirty="0"/>
              <a:t>Concentration, </a:t>
            </a:r>
          </a:p>
          <a:p>
            <a:r>
              <a:rPr lang="en-US" b="1" dirty="0"/>
              <a:t>Miscellaneous,</a:t>
            </a:r>
          </a:p>
          <a:p>
            <a:r>
              <a:rPr lang="en-US" b="1" dirty="0"/>
              <a:t>Intravenous, </a:t>
            </a:r>
          </a:p>
          <a:p>
            <a:r>
              <a:rPr lang="en-US" b="1" dirty="0"/>
              <a:t>Services,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288</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47</cp:revision>
  <dcterms:created xsi:type="dcterms:W3CDTF">2018-11-10T07:13:39Z</dcterms:created>
  <dcterms:modified xsi:type="dcterms:W3CDTF">2020-07-16T06:50:03Z</dcterms:modified>
</cp:coreProperties>
</file>